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</p:sldMasterIdLst>
  <p:notesMasterIdLst>
    <p:notesMasterId r:id="rId42"/>
  </p:notesMasterIdLst>
  <p:sldIdLst>
    <p:sldId id="29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B8291A-8063-4187-B0F8-D297E6CE945F}">
          <p14:sldIdLst>
            <p14:sldId id="298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9" autoAdjust="0"/>
    <p:restoredTop sz="93634" autoAdjust="0"/>
  </p:normalViewPr>
  <p:slideViewPr>
    <p:cSldViewPr snapToGrid="0">
      <p:cViewPr>
        <p:scale>
          <a:sx n="106" d="100"/>
          <a:sy n="106" d="100"/>
        </p:scale>
        <p:origin x="132" y="-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4C28D-CB48-4D3E-BAB4-DBF2D1751DC9}" type="datetimeFigureOut">
              <a:rPr lang="en-PK" smtClean="0"/>
              <a:t>10/29/2023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A70F3-DBD4-4AD6-B183-71DA7799296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46169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946214-9B05-41F3-AF90-C1754DD847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6327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00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779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50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914400" y="609600"/>
            <a:ext cx="103632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COMSATS University Islamabad, Abbottabad Campus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30A359-2702-42F6-B8CF-17266FAFE9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82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17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8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692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11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901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7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99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10/29/2023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03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37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ChangeArrowheads="1"/>
          </p:cNvSpPr>
          <p:nvPr/>
        </p:nvSpPr>
        <p:spPr bwMode="auto">
          <a:xfrm>
            <a:off x="4686300" y="2459832"/>
            <a:ext cx="6057900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sz="4400" dirty="0">
                <a:solidFill>
                  <a:prstClr val="black">
                    <a:lumMod val="95000"/>
                    <a:lumOff val="5000"/>
                  </a:prstClr>
                </a:solidFill>
                <a:latin typeface="Georgia" pitchFamily="18" charset="0"/>
                <a:cs typeface="Arial" pitchFamily="34" charset="0"/>
              </a:rPr>
              <a:t>SRE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55733" y="3161281"/>
            <a:ext cx="50830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Georgia" pitchFamily="18" charset="0"/>
                <a:cs typeface="Arial" pitchFamily="34" charset="0"/>
              </a:rPr>
              <a:t>8</a:t>
            </a:r>
          </a:p>
          <a:p>
            <a:pPr algn="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prstClr val="black">
                    <a:lumMod val="95000"/>
                    <a:lumOff val="5000"/>
                  </a:prstClr>
                </a:solidFill>
                <a:latin typeface="Georgia" pitchFamily="18" charset="0"/>
                <a:cs typeface="Arial" pitchFamily="34" charset="0"/>
              </a:rPr>
              <a:t>Business Rule</a:t>
            </a:r>
            <a:endParaRPr lang="en-US" sz="2400" dirty="0">
              <a:solidFill>
                <a:prstClr val="black">
                  <a:lumMod val="95000"/>
                  <a:lumOff val="5000"/>
                </a:prstClr>
              </a:solidFill>
              <a:latin typeface="Georgia" pitchFamily="18" charset="0"/>
              <a:cs typeface="Arial" pitchFamily="34" charset="0"/>
            </a:endParaRPr>
          </a:p>
        </p:txBody>
      </p:sp>
      <p:sp>
        <p:nvSpPr>
          <p:cNvPr id="2054" name="TextBox 40"/>
          <p:cNvSpPr txBox="1">
            <a:spLocks noChangeArrowheads="1"/>
          </p:cNvSpPr>
          <p:nvPr/>
        </p:nvSpPr>
        <p:spPr bwMode="auto">
          <a:xfrm>
            <a:off x="1066800" y="1277144"/>
            <a:ext cx="7239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Georgia" pitchFamily="18" charset="0"/>
              </a:rPr>
              <a:t>Department of Computer Science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1181100" y="1199939"/>
            <a:ext cx="9829800" cy="0"/>
          </a:xfrm>
          <a:prstGeom prst="line">
            <a:avLst/>
          </a:prstGeom>
          <a:ln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362200" y="76200"/>
            <a:ext cx="7162800" cy="928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Georgia" pitchFamily="18" charset="0"/>
                <a:cs typeface="Arial" pitchFamily="34" charset="0"/>
              </a:rPr>
              <a:t>CUI Abbottabad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2476" y="6221984"/>
            <a:ext cx="6327648" cy="365125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Century Gothic" panose="020B0502020202020204"/>
              </a:rPr>
              <a:t>COMSATS University Islamabad, Abbottabad Campus</a:t>
            </a:r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6200"/>
            <a:ext cx="1230086" cy="10795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  <a:softEdge rad="1778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98D8FC-F3FD-0404-E14D-F009A5BB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4" y="0"/>
            <a:ext cx="10876492" cy="65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28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7B951-58CE-14FC-9F97-1679D419B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2" y="168275"/>
            <a:ext cx="10828867" cy="656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15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B65AE4-653A-E932-B359-AF6FD7522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29" y="178857"/>
            <a:ext cx="9748838" cy="666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77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B5CB0-D55F-F7C5-9FAF-DB2726767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54" y="245004"/>
            <a:ext cx="11169203" cy="596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81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66478-3615-918E-C41D-6D6F5AC9A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" y="375707"/>
            <a:ext cx="11313305" cy="504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48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F9DED8-9314-B8D0-7519-1D97E46C6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71" y="300037"/>
            <a:ext cx="10815046" cy="3128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6A0A3-4D7C-18A1-9979-2758A61F6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71" y="3429000"/>
            <a:ext cx="10815046" cy="353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39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1E790-EC1A-FCAA-1EAE-D8E308C05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54" y="192087"/>
            <a:ext cx="11281235" cy="305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60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2BB793-EDB1-36D3-8B77-17EF57FC4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625" y="179916"/>
            <a:ext cx="9062508" cy="656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61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690213-4503-ABBC-094F-AB28FC33A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330729"/>
            <a:ext cx="10767632" cy="615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52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43497-9DB1-13A0-50FD-58A172777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99" y="276225"/>
            <a:ext cx="11372063" cy="43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26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AD7CC-41CE-4ED1-A998-9DBB8DC8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8AF1E-822A-4771-B555-D8402AE3F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381" y="2093976"/>
            <a:ext cx="10058400" cy="4050792"/>
          </a:xfrm>
        </p:spPr>
        <p:txBody>
          <a:bodyPr>
            <a:normAutofit/>
          </a:bodyPr>
          <a:lstStyle/>
          <a:p>
            <a:r>
              <a:rPr lang="en-US" dirty="0"/>
              <a:t>Definition and Classification of Business Rules</a:t>
            </a:r>
          </a:p>
          <a:p>
            <a:r>
              <a:rPr lang="en-US" dirty="0"/>
              <a:t>Documenting Business Rules</a:t>
            </a:r>
          </a:p>
          <a:p>
            <a:r>
              <a:rPr lang="en-US" dirty="0"/>
              <a:t>Discovering Business Rules and Business Rules Requirements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862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492A5-8FA0-DAF3-7542-A842F0075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62" y="314325"/>
            <a:ext cx="11422418" cy="449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43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7D1A5-5F42-19E7-A679-9684B291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45" y="219075"/>
            <a:ext cx="11413156" cy="560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83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62CA1-5338-5FA3-F956-12F0C4A5A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3" y="754590"/>
            <a:ext cx="11525262" cy="192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57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4652D-CCC4-B3C3-414F-C83062EE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17" y="373592"/>
            <a:ext cx="9734550" cy="61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62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C23D0F-0633-61BE-16AC-EEB367F30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53" y="203199"/>
            <a:ext cx="11618108" cy="501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09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F02A9C-3F50-DFA8-D331-0245E1396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5" y="376237"/>
            <a:ext cx="11731695" cy="536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12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8711BD-69FB-2120-208E-3D9B411E1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45" y="445028"/>
            <a:ext cx="11403492" cy="487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60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D3F58-5A86-7113-745E-600E96517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58" y="329671"/>
            <a:ext cx="11111442" cy="615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03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47403-520C-0513-8DDF-79953022C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02179"/>
            <a:ext cx="11661136" cy="31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41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4BFDAA-E080-6CCB-A10A-1F4C81BAA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95" y="166687"/>
            <a:ext cx="11310938" cy="567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4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E3B25D-0F55-34DB-1EED-9F3C40756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21" y="0"/>
            <a:ext cx="10492846" cy="678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68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79981-D0B7-799F-C880-054040441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83" y="225954"/>
            <a:ext cx="11493584" cy="167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1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FBC09A-7D00-0237-C262-230D59E29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41" y="256646"/>
            <a:ext cx="10952691" cy="603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56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D14375-707C-BC47-0CB4-62C70A871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295"/>
            <a:ext cx="11565467" cy="630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5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9F275-708C-1D85-1768-14A8AAFF2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812" y="138850"/>
            <a:ext cx="9350375" cy="658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8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04E9DA-C0CD-CFD9-42E9-3C34C5E7E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79" y="253470"/>
            <a:ext cx="11526602" cy="585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48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7F0DA-F6FA-20BD-A7A7-07D362FDD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54" y="329670"/>
            <a:ext cx="11428987" cy="500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49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48C41C-93F6-6DC3-43A6-3E5D22553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79" y="268815"/>
            <a:ext cx="11119462" cy="61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68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82104-C458-DA8E-79BC-524BC3950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250824"/>
            <a:ext cx="11614865" cy="355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36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15AF8D-ECA1-BEFD-1E9A-28AB8CE5A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21" y="276754"/>
            <a:ext cx="11000846" cy="615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98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5624CD-D2B8-9B30-3B38-EE6C6AA19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99" y="476249"/>
            <a:ext cx="11516907" cy="43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86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9AEA0C-57B7-71F8-4F07-8E8CFC8D3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02" y="423334"/>
            <a:ext cx="11763196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17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DBF70-A0BB-18DA-40DB-671091EF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28" y="322262"/>
            <a:ext cx="11665069" cy="472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32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7171E4-45CF-4A5F-FAE0-4B9A51BC5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29" y="355600"/>
            <a:ext cx="11646828" cy="570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64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A7CC21-FF36-9D67-A33D-4297095A2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07" y="259290"/>
            <a:ext cx="11899377" cy="385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20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AF3624-2EAF-77C9-8B90-B2820D4CD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9" y="262996"/>
            <a:ext cx="10917767" cy="621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50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6457E-3495-AA4A-0B8A-E1E130D78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87" y="194732"/>
            <a:ext cx="11569905" cy="175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7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EE778-7DE4-203A-C7A5-DC1A04078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58" y="183091"/>
            <a:ext cx="11382724" cy="613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417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789</TotalTime>
  <Words>34</Words>
  <Application>Microsoft Office PowerPoint</Application>
  <PresentationFormat>Widescreen</PresentationFormat>
  <Paragraphs>15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Century Gothic</vt:lpstr>
      <vt:lpstr>Georgia</vt:lpstr>
      <vt:lpstr>Rockwell</vt:lpstr>
      <vt:lpstr>Rockwell Condensed</vt:lpstr>
      <vt:lpstr>Times New Roman</vt:lpstr>
      <vt:lpstr>Wingdings</vt:lpstr>
      <vt:lpstr>Wood Type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project management</dc:title>
  <dc:creator>Neeli Khan</dc:creator>
  <cp:lastModifiedBy>Laiba binta tahir</cp:lastModifiedBy>
  <cp:revision>472</cp:revision>
  <dcterms:created xsi:type="dcterms:W3CDTF">2022-03-04T14:44:43Z</dcterms:created>
  <dcterms:modified xsi:type="dcterms:W3CDTF">2023-10-29T05:22:42Z</dcterms:modified>
</cp:coreProperties>
</file>